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57" r:id="rId3"/>
    <p:sldId id="259" r:id="rId4"/>
    <p:sldId id="261" r:id="rId5"/>
    <p:sldId id="260" r:id="rId6"/>
    <p:sldId id="262" r:id="rId7"/>
    <p:sldId id="271" r:id="rId8"/>
    <p:sldId id="275" r:id="rId9"/>
    <p:sldId id="272" r:id="rId10"/>
    <p:sldId id="273" r:id="rId11"/>
    <p:sldId id="274" r:id="rId12"/>
    <p:sldId id="267" r:id="rId13"/>
    <p:sldId id="268" r:id="rId14"/>
    <p:sldId id="269" r:id="rId15"/>
    <p:sldId id="27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5E8"/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618" y="114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27/04/2018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BE6D7-C087-4326-9D6B-3B2E8CA7E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33" y="3902149"/>
            <a:ext cx="4741332" cy="944136"/>
          </a:xfrm>
        </p:spPr>
        <p:txBody>
          <a:bodyPr/>
          <a:lstStyle/>
          <a:p>
            <a:r>
              <a:rPr lang="nl-BE" sz="6000" dirty="0"/>
              <a:t>Web security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691EEB-9B35-4CC8-BC9E-E6ACF4F75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03/05/2018</a:t>
            </a:r>
          </a:p>
          <a:p>
            <a:r>
              <a:rPr lang="nl-BE" dirty="0"/>
              <a:t>Jana Mineur – Lorenz </a:t>
            </a:r>
            <a:r>
              <a:rPr lang="nl-BE" dirty="0" err="1"/>
              <a:t>Borgions</a:t>
            </a:r>
            <a:r>
              <a:rPr lang="nl-BE" dirty="0"/>
              <a:t> – Matthias Van </a:t>
            </a:r>
            <a:r>
              <a:rPr lang="nl-BE" dirty="0" err="1"/>
              <a:t>Meerbeek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493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24511-B69A-4B0D-A718-0A769669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6D134BC-2A66-444A-9905-5C6CF860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19" y="2343889"/>
            <a:ext cx="1962150" cy="581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438439-6BB0-4F36-809F-C635733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98" y="3493515"/>
            <a:ext cx="3314700" cy="438150"/>
          </a:xfrm>
          <a:prstGeom prst="rect">
            <a:avLst/>
          </a:prstGeom>
        </p:spPr>
      </p:pic>
      <p:pic>
        <p:nvPicPr>
          <p:cNvPr id="2052" name="Picture 4" descr="Afbeeldingsresultaat voor arrow transparent">
            <a:extLst>
              <a:ext uri="{FF2B5EF4-FFF2-40B4-BE49-F238E27FC236}">
                <a16:creationId xmlns:a16="http://schemas.microsoft.com/office/drawing/2014/main" id="{B4867E3A-B17E-4ADF-B78A-EF05152C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6582">
            <a:off x="5179447" y="2909695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EEE934-6BE0-4997-9234-D9687FFC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98" y="4338110"/>
            <a:ext cx="3314700" cy="43815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7E4B87-00E5-42D8-98E4-E4EA4C30D067}"/>
              </a:ext>
            </a:extLst>
          </p:cNvPr>
          <p:cNvSpPr txBox="1"/>
          <p:nvPr/>
        </p:nvSpPr>
        <p:spPr>
          <a:xfrm>
            <a:off x="5444976" y="4395170"/>
            <a:ext cx="169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‘ OR 1 = 1 OR ‘1’ = ‘1’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58A9C2-44B4-4771-A8CB-149A6C6C8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19" y="5093597"/>
            <a:ext cx="3028950" cy="561975"/>
          </a:xfrm>
          <a:prstGeom prst="rect">
            <a:avLst/>
          </a:prstGeom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7C9A5DDB-D432-42FB-92BD-E461A583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6026785" y="4808697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28D43F5-EAA5-4B81-9EE5-23AF13E540F4}"/>
              </a:ext>
            </a:extLst>
          </p:cNvPr>
          <p:cNvSpPr/>
          <p:nvPr/>
        </p:nvSpPr>
        <p:spPr>
          <a:xfrm>
            <a:off x="3476847" y="2277336"/>
            <a:ext cx="5082362" cy="1711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1C1F63A-48DB-4A48-98BB-9E4EAD452887}"/>
              </a:ext>
            </a:extLst>
          </p:cNvPr>
          <p:cNvSpPr/>
          <p:nvPr/>
        </p:nvSpPr>
        <p:spPr>
          <a:xfrm>
            <a:off x="3476847" y="4281853"/>
            <a:ext cx="5082362" cy="1512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4" descr="Afbeeldingsresultaat voor arrow transparent">
            <a:extLst>
              <a:ext uri="{FF2B5EF4-FFF2-40B4-BE49-F238E27FC236}">
                <a16:creationId xmlns:a16="http://schemas.microsoft.com/office/drawing/2014/main" id="{440986E7-31D5-4A50-9C59-3D9A7404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5424274" y="5626861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811EDD3A-A0EA-45EA-B22B-DB6BC10A8036}"/>
              </a:ext>
            </a:extLst>
          </p:cNvPr>
          <p:cNvSpPr txBox="1"/>
          <p:nvPr/>
        </p:nvSpPr>
        <p:spPr>
          <a:xfrm>
            <a:off x="3843819" y="6099350"/>
            <a:ext cx="167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highlight>
                  <a:srgbClr val="FFFF00"/>
                </a:highlight>
              </a:rPr>
              <a:t>ALWAYS TRUE</a:t>
            </a:r>
          </a:p>
        </p:txBody>
      </p:sp>
    </p:spTree>
    <p:extLst>
      <p:ext uri="{BB962C8B-B14F-4D97-AF65-F5344CB8AC3E}">
        <p14:creationId xmlns:p14="http://schemas.microsoft.com/office/powerpoint/2010/main" val="4080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3C7F-3ED4-465F-8433-508339C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93908D-DDC9-4C7B-9145-1E4694C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36" y="484752"/>
            <a:ext cx="3922391" cy="1161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79CED9-B542-41B4-8A2E-8CBBAE3A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2840919"/>
            <a:ext cx="5055086" cy="668201"/>
          </a:xfrm>
          <a:prstGeom prst="rect">
            <a:avLst/>
          </a:prstGeom>
        </p:spPr>
      </p:pic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9F8A6E25-E1BB-4C44-9835-9CFA9E52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0432">
            <a:off x="4730700" y="1565743"/>
            <a:ext cx="1172787" cy="1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D9CA9E-5666-4134-978A-CF848D9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721" y="4048544"/>
            <a:ext cx="5055086" cy="66820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04E5D06-7D16-4E94-8B65-0474C708BE94}"/>
              </a:ext>
            </a:extLst>
          </p:cNvPr>
          <p:cNvSpPr txBox="1"/>
          <p:nvPr/>
        </p:nvSpPr>
        <p:spPr>
          <a:xfrm>
            <a:off x="3840998" y="4171953"/>
            <a:ext cx="4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‘ OR 1 = 1 OR ‘1’ = ‘1’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ED1551B-A4EF-4B20-A2B5-C4AD41B2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0" y="4828874"/>
            <a:ext cx="5905201" cy="1095619"/>
          </a:xfrm>
          <a:prstGeom prst="rect">
            <a:avLst/>
          </a:prstGeom>
        </p:spPr>
      </p:pic>
      <p:pic>
        <p:nvPicPr>
          <p:cNvPr id="10" name="Picture 4" descr="Afbeeldingsresultaat voor arrow transparent">
            <a:extLst>
              <a:ext uri="{FF2B5EF4-FFF2-40B4-BE49-F238E27FC236}">
                <a16:creationId xmlns:a16="http://schemas.microsoft.com/office/drawing/2014/main" id="{98C51CFE-5B35-4923-AA62-2A1A4F1B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204">
            <a:off x="5845222" y="4695804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98B9B4A-A1DC-485F-B543-1C6EE79090D4}"/>
              </a:ext>
            </a:extLst>
          </p:cNvPr>
          <p:cNvSpPr/>
          <p:nvPr/>
        </p:nvSpPr>
        <p:spPr>
          <a:xfrm>
            <a:off x="2445488" y="219261"/>
            <a:ext cx="6113721" cy="3516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CA2FF33-2D7E-49B6-BD81-5D1FE9AF8D18}"/>
              </a:ext>
            </a:extLst>
          </p:cNvPr>
          <p:cNvSpPr/>
          <p:nvPr/>
        </p:nvSpPr>
        <p:spPr>
          <a:xfrm>
            <a:off x="2445487" y="3879817"/>
            <a:ext cx="6113721" cy="2758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4FFC7B0-D15D-4F5A-BB31-7883EEEBB6CA}"/>
              </a:ext>
            </a:extLst>
          </p:cNvPr>
          <p:cNvSpPr txBox="1"/>
          <p:nvPr/>
        </p:nvSpPr>
        <p:spPr>
          <a:xfrm>
            <a:off x="9055840" y="4670235"/>
            <a:ext cx="276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highlight>
                  <a:srgbClr val="FFFF00"/>
                </a:highlight>
              </a:rPr>
              <a:t>ALWAYS TRUE</a:t>
            </a:r>
          </a:p>
        </p:txBody>
      </p:sp>
      <p:pic>
        <p:nvPicPr>
          <p:cNvPr id="16" name="Picture 4" descr="Afbeeldingsresultaat voor arrow transparent">
            <a:extLst>
              <a:ext uri="{FF2B5EF4-FFF2-40B4-BE49-F238E27FC236}">
                <a16:creationId xmlns:a16="http://schemas.microsoft.com/office/drawing/2014/main" id="{2A336CA6-6403-40E1-B3BF-D01AF65B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837">
            <a:off x="8240446" y="4808601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5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Directory </a:t>
            </a:r>
            <a:r>
              <a:rPr lang="nl-BE" dirty="0" err="1"/>
              <a:t>traversal</a:t>
            </a:r>
            <a:endParaRPr lang="nl-BE" dirty="0"/>
          </a:p>
        </p:txBody>
      </p:sp>
      <p:pic>
        <p:nvPicPr>
          <p:cNvPr id="3074" name="Picture 2" descr="Afbeeldingsresultaat voor directory traversal">
            <a:extLst>
              <a:ext uri="{FF2B5EF4-FFF2-40B4-BE49-F238E27FC236}">
                <a16:creationId xmlns:a16="http://schemas.microsoft.com/office/drawing/2014/main" id="{D373CF29-291F-455E-AC7E-24D6C8F9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1887279"/>
            <a:ext cx="2740837" cy="15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web security">
            <a:extLst>
              <a:ext uri="{FF2B5EF4-FFF2-40B4-BE49-F238E27FC236}">
                <a16:creationId xmlns:a16="http://schemas.microsoft.com/office/drawing/2014/main" id="{8AC8C8B7-084C-4F5C-9F8E-9780DEE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3670041"/>
            <a:ext cx="2740837" cy="197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17B372C-EFEC-4FDF-B646-815907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  <p:pic>
        <p:nvPicPr>
          <p:cNvPr id="5122" name="Picture 2" descr="Afbeeldingsresultaat voor configuration file">
            <a:extLst>
              <a:ext uri="{FF2B5EF4-FFF2-40B4-BE49-F238E27FC236}">
                <a16:creationId xmlns:a16="http://schemas.microsoft.com/office/drawing/2014/main" id="{0290A597-1355-4EEF-AC74-208AEE4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624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3A2DFA9-FA64-4E33-8569-DAA70B74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4"/>
            <a:ext cx="5857522" cy="4913645"/>
          </a:xfrm>
        </p:spPr>
        <p:txBody>
          <a:bodyPr/>
          <a:lstStyle/>
          <a:p>
            <a:r>
              <a:rPr lang="nl-BE" dirty="0"/>
              <a:t>security issues</a:t>
            </a:r>
          </a:p>
          <a:p>
            <a:r>
              <a:rPr lang="nl-BE" dirty="0"/>
              <a:t>in configuratiebestanden </a:t>
            </a:r>
            <a:r>
              <a:rPr lang="nl-BE" dirty="0" err="1"/>
              <a:t>web-server</a:t>
            </a:r>
            <a:endParaRPr lang="nl-BE" dirty="0"/>
          </a:p>
          <a:p>
            <a:pPr lvl="1"/>
            <a:r>
              <a:rPr lang="nl-BE" dirty="0"/>
              <a:t>php.ini</a:t>
            </a:r>
          </a:p>
          <a:p>
            <a:r>
              <a:rPr lang="nl-BE" dirty="0"/>
              <a:t>voorbeelden</a:t>
            </a:r>
          </a:p>
          <a:p>
            <a:pPr lvl="1"/>
            <a:r>
              <a:rPr lang="nl-BE" dirty="0"/>
              <a:t>PHP-versie</a:t>
            </a:r>
          </a:p>
          <a:p>
            <a:pPr lvl="1"/>
            <a:r>
              <a:rPr lang="nl-BE" dirty="0"/>
              <a:t>error </a:t>
            </a:r>
            <a:r>
              <a:rPr lang="nl-BE" dirty="0" err="1"/>
              <a:t>messages</a:t>
            </a:r>
            <a:endParaRPr lang="nl-BE" dirty="0"/>
          </a:p>
          <a:p>
            <a:r>
              <a:rPr lang="nl-BE" dirty="0"/>
              <a:t>configuratiebestand aanpassen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78826CC-17E5-43CE-8ED8-F5C01442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379" y="1646237"/>
            <a:ext cx="4247621" cy="5059363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request</a:t>
            </a:r>
            <a:r>
              <a:rPr lang="nl-BE" dirty="0"/>
              <a:t>-header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tonen van de versie uitschakelen:</a:t>
            </a:r>
            <a:br>
              <a:rPr lang="nl-BE" dirty="0"/>
            </a:br>
            <a:r>
              <a:rPr lang="nl-BE" dirty="0" err="1"/>
              <a:t>expose_php</a:t>
            </a:r>
            <a:r>
              <a:rPr lang="nl-BE" dirty="0"/>
              <a:t> = off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619EB4-7C6D-4254-BB5A-3B3FE091F8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6229" y="1646237"/>
            <a:ext cx="5421488" cy="5059363"/>
          </a:xfrm>
        </p:spPr>
        <p:txBody>
          <a:bodyPr/>
          <a:lstStyle/>
          <a:p>
            <a:r>
              <a:rPr lang="nl-BE" dirty="0"/>
              <a:t>error page</a:t>
            </a:r>
          </a:p>
          <a:p>
            <a:pPr lvl="1"/>
            <a:r>
              <a:rPr lang="nl-BE" dirty="0"/>
              <a:t>bevat veel informatie over werking en structuur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>
                <a:sym typeface="Wingdings" panose="05000000000000000000" pitchFamily="2" charset="2"/>
              </a:rPr>
              <a:t>afschermen</a:t>
            </a:r>
          </a:p>
          <a:p>
            <a:r>
              <a:rPr lang="nl-BE" dirty="0">
                <a:sym typeface="Wingdings" panose="05000000000000000000" pitchFamily="2" charset="2"/>
              </a:rPr>
              <a:t>oplossingen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tonen op scherm </a:t>
            </a:r>
            <a:r>
              <a:rPr lang="nl-BE" dirty="0" err="1">
                <a:sym typeface="Wingdings" panose="05000000000000000000" pitchFamily="2" charset="2"/>
              </a:rPr>
              <a:t>uit-schakelen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i="1" dirty="0" err="1">
                <a:sym typeface="Wingdings" panose="05000000000000000000" pitchFamily="2" charset="2"/>
              </a:rPr>
              <a:t>display_errors</a:t>
            </a:r>
            <a:r>
              <a:rPr lang="nl-BE" i="1" dirty="0">
                <a:sym typeface="Wingdings" panose="05000000000000000000" pitchFamily="2" charset="2"/>
              </a:rPr>
              <a:t> = off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wegschrijven naar server logs: </a:t>
            </a:r>
            <a:r>
              <a:rPr lang="nl-BE" i="1" dirty="0" err="1">
                <a:sym typeface="Wingdings" panose="05000000000000000000" pitchFamily="2" charset="2"/>
              </a:rPr>
              <a:t>log_errors</a:t>
            </a:r>
            <a:r>
              <a:rPr lang="nl-BE" i="1" dirty="0">
                <a:sym typeface="Wingdings" panose="05000000000000000000" pitchFamily="2" charset="2"/>
              </a:rPr>
              <a:t> = on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993A212-475F-4532-B74C-79E8E445C045}"/>
              </a:ext>
            </a:extLst>
          </p:cNvPr>
          <p:cNvSpPr txBox="1">
            <a:spLocks/>
          </p:cNvSpPr>
          <p:nvPr/>
        </p:nvSpPr>
        <p:spPr>
          <a:xfrm>
            <a:off x="1848379" y="152400"/>
            <a:ext cx="9948332" cy="87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Voorbeelden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C32F7DD-9802-450E-8D8E-4005E1ABECC3}"/>
              </a:ext>
            </a:extLst>
          </p:cNvPr>
          <p:cNvSpPr txBox="1">
            <a:spLocks/>
          </p:cNvSpPr>
          <p:nvPr/>
        </p:nvSpPr>
        <p:spPr>
          <a:xfrm>
            <a:off x="1848379" y="1025525"/>
            <a:ext cx="4247621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PHP-versie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417ADF-D809-48EA-9569-A295EE078584}"/>
              </a:ext>
            </a:extLst>
          </p:cNvPr>
          <p:cNvSpPr txBox="1">
            <a:spLocks/>
          </p:cNvSpPr>
          <p:nvPr/>
        </p:nvSpPr>
        <p:spPr>
          <a:xfrm>
            <a:off x="6366229" y="1025525"/>
            <a:ext cx="5421488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error </a:t>
            </a:r>
            <a:r>
              <a:rPr lang="nl-BE" sz="3600" dirty="0" err="1"/>
              <a:t>messages</a:t>
            </a:r>
            <a:endParaRPr lang="nl-BE" sz="3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7B0136-9204-426B-8AA8-6E0CF5B5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108" y="4189767"/>
            <a:ext cx="3084538" cy="23542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A4E0B06-A79E-4062-BF2A-C4035CC0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23532"/>
            <a:ext cx="5516802" cy="467943"/>
          </a:xfrm>
          <a:prstGeom prst="rect">
            <a:avLst/>
          </a:prstGeom>
        </p:spPr>
      </p:pic>
      <p:pic>
        <p:nvPicPr>
          <p:cNvPr id="12" name="Picture 4" descr="Afbeeldingsresultaat voor arrow transparent">
            <a:extLst>
              <a:ext uri="{FF2B5EF4-FFF2-40B4-BE49-F238E27FC236}">
                <a16:creationId xmlns:a16="http://schemas.microsoft.com/office/drawing/2014/main" id="{ACC6B4CE-DF3C-4CD7-A18F-2AA16A25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2258" flipH="1">
            <a:off x="5035772" y="5913914"/>
            <a:ext cx="925747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6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endParaRPr lang="nl-B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8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/>
              <a:t>doel: gedrag van de webapplicatie veranderen</a:t>
            </a:r>
          </a:p>
          <a:p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in input velden</a:t>
            </a:r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41595-2357-4A2D-AE45-EAED0774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7151C1-70D3-4C15-AD4A-B14C940E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13" y="1481206"/>
            <a:ext cx="5198043" cy="33492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DDE175-C6E4-45CC-8FEB-64654957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29" y="1522422"/>
            <a:ext cx="5328671" cy="3266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31E92CE-A8C5-403F-94D5-94979FD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5647"/>
            <a:ext cx="13047318" cy="2045316"/>
          </a:xfrm>
          <a:prstGeom prst="rect">
            <a:avLst/>
          </a:prstGeom>
        </p:spPr>
      </p:pic>
      <p:pic>
        <p:nvPicPr>
          <p:cNvPr id="9" name="Picture 4" descr="Afbeeldingsresultaat voor arrow transparent">
            <a:extLst>
              <a:ext uri="{FF2B5EF4-FFF2-40B4-BE49-F238E27FC236}">
                <a16:creationId xmlns:a16="http://schemas.microsoft.com/office/drawing/2014/main" id="{1E7B23D5-518F-4C3A-8A75-9CAEE33C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598">
            <a:off x="9625709" y="4696603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1514835F-7B05-4AD1-B4A2-5BAC3254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8792" flipV="1">
            <a:off x="5210083" y="4632067"/>
            <a:ext cx="726887" cy="8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BF29A-9476-4746-BC85-FC40735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 </a:t>
            </a:r>
            <a:r>
              <a:rPr lang="nl-BE" dirty="0" err="1"/>
              <a:t>injection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DC6074-9325-468E-9B90-5F65F962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r>
              <a:rPr lang="nl-BE" dirty="0"/>
              <a:t>SQL query's</a:t>
            </a:r>
          </a:p>
          <a:p>
            <a:r>
              <a:rPr lang="nl-BE" dirty="0"/>
              <a:t>doel van query veranderen</a:t>
            </a:r>
          </a:p>
          <a:p>
            <a:r>
              <a:rPr lang="nl-BE" dirty="0"/>
              <a:t>gevaren:</a:t>
            </a:r>
          </a:p>
          <a:p>
            <a:pPr lvl="1"/>
            <a:r>
              <a:rPr lang="nl-BE" dirty="0"/>
              <a:t>gevoelige data vrijgeven,</a:t>
            </a:r>
          </a:p>
          <a:p>
            <a:pPr lvl="1"/>
            <a:r>
              <a:rPr lang="nl-BE" dirty="0"/>
              <a:t>wijzigen</a:t>
            </a:r>
          </a:p>
          <a:p>
            <a:pPr lvl="1"/>
            <a:r>
              <a:rPr lang="nl-BE" dirty="0"/>
              <a:t>verwijderen</a:t>
            </a:r>
          </a:p>
          <a:p>
            <a:r>
              <a:rPr lang="nl-BE" dirty="0"/>
              <a:t>bij input-velden</a:t>
            </a:r>
          </a:p>
        </p:txBody>
      </p:sp>
      <p:pic>
        <p:nvPicPr>
          <p:cNvPr id="1026" name="Picture 2" descr="Afbeeldingsresultaat voor sql injection">
            <a:extLst>
              <a:ext uri="{FF2B5EF4-FFF2-40B4-BE49-F238E27FC236}">
                <a16:creationId xmlns:a16="http://schemas.microsoft.com/office/drawing/2014/main" id="{A77FE51C-EC46-4DC0-9DA0-0C599D0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31" y="1825625"/>
            <a:ext cx="4287579" cy="20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46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402</TotalTime>
  <Words>212</Words>
  <Application>Microsoft Office PowerPoint</Application>
  <PresentationFormat>Breedbeeld</PresentationFormat>
  <Paragraphs>75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Web security</vt:lpstr>
      <vt:lpstr>XSS</vt:lpstr>
      <vt:lpstr>Voorbeeld</vt:lpstr>
      <vt:lpstr>SQL injection</vt:lpstr>
      <vt:lpstr>Voorbeeld</vt:lpstr>
      <vt:lpstr>Voorbeeld</vt:lpstr>
      <vt:lpstr>Directory traversal</vt:lpstr>
      <vt:lpstr>Public files</vt:lpstr>
      <vt:lpstr>PHP configuration file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Jana Mineur</cp:lastModifiedBy>
  <cp:revision>24</cp:revision>
  <dcterms:created xsi:type="dcterms:W3CDTF">2014-11-05T13:10:45Z</dcterms:created>
  <dcterms:modified xsi:type="dcterms:W3CDTF">2018-04-27T13:02:16Z</dcterms:modified>
</cp:coreProperties>
</file>